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DB2ED56-5F73-4660-8711-1EFEEEAE6DED}" type="datetimeFigureOut">
              <a:rPr lang="es-MX" smtClean="0"/>
              <a:t>31/03/2014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49CF38-92A0-4625-8AA1-DA333F079BB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Evaluar para aprender </a:t>
            </a:r>
            <a:br>
              <a:rPr lang="es-MX" dirty="0" smtClean="0"/>
            </a:br>
            <a:r>
              <a:rPr lang="es-MX" dirty="0" smtClean="0"/>
              <a:t>acuerdo 648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708920"/>
            <a:ext cx="3312368" cy="365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343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MX" dirty="0" smtClean="0"/>
              <a:t>El diseño de la cartilla podrá ser modificado de acuerdo a los avances tecnológicos y a las necesidades de cada entidad federativa.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689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962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Acuerdo 648 por el que se establecen normas generales para la </a:t>
            </a:r>
            <a:r>
              <a:rPr lang="es-MX" dirty="0" smtClean="0"/>
              <a:t>evaluación, acreditación, promoción </a:t>
            </a:r>
            <a:r>
              <a:rPr lang="es-MX" dirty="0" smtClean="0"/>
              <a:t>y </a:t>
            </a:r>
            <a:r>
              <a:rPr lang="es-MX" dirty="0" smtClean="0"/>
              <a:t>certificación </a:t>
            </a:r>
            <a:r>
              <a:rPr lang="es-MX" dirty="0" smtClean="0"/>
              <a:t>en la </a:t>
            </a:r>
            <a:r>
              <a:rPr lang="es-MX" dirty="0" smtClean="0"/>
              <a:t>educación básica. 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059758"/>
            <a:ext cx="4752528" cy="330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64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Se implementa un enfoque para la </a:t>
            </a:r>
            <a:r>
              <a:rPr lang="es-MX" dirty="0" smtClean="0"/>
              <a:t>evaluación </a:t>
            </a:r>
            <a:r>
              <a:rPr lang="es-MX" dirty="0" smtClean="0"/>
              <a:t>, para contribuir a la mejora del proceso educativo , lo cual </a:t>
            </a:r>
            <a:r>
              <a:rPr lang="es-MX" dirty="0" smtClean="0"/>
              <a:t>implica. 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985" y="2636912"/>
            <a:ext cx="3800369" cy="374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72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La </a:t>
            </a:r>
            <a:r>
              <a:rPr lang="es-MX" dirty="0" smtClean="0"/>
              <a:t>participación </a:t>
            </a:r>
            <a:r>
              <a:rPr lang="es-MX" dirty="0" smtClean="0"/>
              <a:t>del alumnos en su </a:t>
            </a:r>
            <a:r>
              <a:rPr lang="es-MX" dirty="0" smtClean="0"/>
              <a:t>formación </a:t>
            </a:r>
            <a:r>
              <a:rPr lang="es-MX" dirty="0" smtClean="0"/>
              <a:t>y la constante comunicación con el, sobre sus avances y posibilidades de mejora.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140968"/>
            <a:ext cx="4608512" cy="306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07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Evaluar con enfoque formativo, a partir  de los aprendizajes esperados y las competencias establecidas en el </a:t>
            </a:r>
            <a:r>
              <a:rPr lang="es-MX" dirty="0" smtClean="0"/>
              <a:t>currículo </a:t>
            </a:r>
            <a:r>
              <a:rPr lang="es-MX" dirty="0" smtClean="0"/>
              <a:t>nacional 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929234"/>
            <a:ext cx="4680520" cy="339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9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Considerar y atender las necesidades especificas de los alumnos y de los contextos en los que se desarrollan 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742342"/>
            <a:ext cx="4464496" cy="343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11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Fortalecer la </a:t>
            </a:r>
            <a:r>
              <a:rPr lang="es-MX" dirty="0" smtClean="0"/>
              <a:t>retroalimentación </a:t>
            </a:r>
            <a:r>
              <a:rPr lang="es-MX" dirty="0" smtClean="0"/>
              <a:t>entre docentes , alumnos, padres de familia o tutores</a:t>
            </a:r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Desarrollar una </a:t>
            </a:r>
            <a:r>
              <a:rPr lang="es-MX" dirty="0" smtClean="0"/>
              <a:t>intervención pedagógica </a:t>
            </a:r>
            <a:r>
              <a:rPr lang="es-MX" dirty="0" smtClean="0"/>
              <a:t>oportuna a fin de garantizar el logro del aprendizaje 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7634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076055" cy="6192688"/>
          </a:xfrm>
        </p:spPr>
      </p:pic>
    </p:spTree>
    <p:extLst>
      <p:ext uri="{BB962C8B-B14F-4D97-AF65-F5344CB8AC3E}">
        <p14:creationId xmlns:p14="http://schemas.microsoft.com/office/powerpoint/2010/main" val="1070604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MX" dirty="0" smtClean="0"/>
              <a:t>Este documento permite a las autoridades e </a:t>
            </a:r>
            <a:r>
              <a:rPr lang="es-MX" dirty="0" smtClean="0"/>
              <a:t>instituciones </a:t>
            </a:r>
            <a:r>
              <a:rPr lang="es-MX" dirty="0" smtClean="0"/>
              <a:t>del sistema educativo nacional, informar </a:t>
            </a:r>
            <a:r>
              <a:rPr lang="es-MX" dirty="0" smtClean="0"/>
              <a:t>periódicamente </a:t>
            </a:r>
            <a:r>
              <a:rPr lang="es-MX" dirty="0" smtClean="0"/>
              <a:t>a los alumnos que cursan el tipo </a:t>
            </a:r>
            <a:r>
              <a:rPr lang="es-MX" dirty="0" smtClean="0"/>
              <a:t>básico </a:t>
            </a:r>
            <a:r>
              <a:rPr lang="es-MX" dirty="0" smtClean="0"/>
              <a:t>y a los padres de familia o tutores , los resultados de las evaluaciones sobre su desempeño </a:t>
            </a:r>
            <a:r>
              <a:rPr lang="es-MX" dirty="0" smtClean="0"/>
              <a:t>académico </a:t>
            </a:r>
            <a:r>
              <a:rPr lang="es-MX" dirty="0" smtClean="0"/>
              <a:t>que ayude a lograr lo dispuesto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3116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79</TotalTime>
  <Words>205</Words>
  <Application>Microsoft Office PowerPoint</Application>
  <PresentationFormat>Presentación en pantalla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Civil</vt:lpstr>
      <vt:lpstr>Evaluar para aprender  acuerdo 648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Evaluar para aprender  acuerdo 648</dc:title>
  <dc:creator>barshow</dc:creator>
  <cp:lastModifiedBy>barshow</cp:lastModifiedBy>
  <cp:revision>7</cp:revision>
  <dcterms:created xsi:type="dcterms:W3CDTF">2014-03-30T23:25:26Z</dcterms:created>
  <dcterms:modified xsi:type="dcterms:W3CDTF">2014-03-31T19:22:04Z</dcterms:modified>
</cp:coreProperties>
</file>